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A837"/>
    <a:srgbClr val="BCE5E9"/>
    <a:srgbClr val="49C1C7"/>
    <a:srgbClr val="BA0653"/>
    <a:srgbClr val="439B7E"/>
    <a:srgbClr val="9DDFBE"/>
    <a:srgbClr val="76B531"/>
    <a:srgbClr val="BAE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E7A837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1271" y="910139"/>
            <a:ext cx="7349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1" y="83128"/>
            <a:ext cx="10530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Tester et évaluer –</a:t>
            </a:r>
          </a:p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Relier les curricula, les tests et les examens de langues au CECR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61DB28-2DB2-51C7-3B33-152B445B66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294" y="601046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Le Centre européen pour les </a:t>
            </a: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langues vivantes</a:t>
            </a:r>
            <a:b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du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Conseil de l’Europe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Le Centre européen pour les langues vivantes du Conseil de l’Europe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39</cp:revision>
  <dcterms:created xsi:type="dcterms:W3CDTF">2024-02-06T15:43:11Z</dcterms:created>
  <dcterms:modified xsi:type="dcterms:W3CDTF">2025-02-20T09:04:13Z</dcterms:modified>
</cp:coreProperties>
</file>